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48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7026-1343-198E-DD02-53712ABC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D356D-4B8F-A8B1-6B1C-0AFA58366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C2447-BB47-E36F-E1FB-F61BFDF2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D390-B805-EE98-D85A-85F0635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70510-866E-AE0C-90ED-937DB741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61D8-87B9-E41E-EBD2-53C35ED8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75D5D-500D-3C33-8675-552C96A1C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D7FB9-2A47-8288-4801-2D43E91B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3B8A-8CCB-0DC8-8980-CA64C7C2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749F6-CD20-CE1F-2031-F1D0259F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69561-D5D2-B9D2-A206-698537E26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181FA-D87F-ECAA-11F3-C0FBBBBC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B5D19-5A7B-CD63-2125-8675E6E8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48CC-9A48-E092-C855-07CFE57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A374-2D7A-CE79-E06B-464076F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4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98C2-89BA-812D-1C70-EF0647A5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33A3-5274-3499-5CDD-911DE907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F932-9C59-6A09-BF0A-321EC47B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E2D1-AC4E-C551-F956-51C8CC99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E4E0A-6AF0-30E1-3C43-1469C18F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4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D4A4-AC77-E23F-DD81-33970302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1340F-74E2-CB8E-8015-EFC3444F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C56E1-E5A4-794D-D02D-EAD909AB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E1FA2-A0AE-22C0-7AEA-F27F03A2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9A22A-26EE-72F9-C7AF-C7B3F8A9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7366-0C1A-54A8-8610-E69B0CE7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0ECD-FCDC-62C8-19B6-799D72D8B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51524-C67F-7424-48D2-2F32A6270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B1AA-60F3-B731-BC40-5DF3D399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12F0B-FAF1-ED7A-41BD-897C91B2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5856B-2F70-B917-BFDF-58E618FD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92AA-36ED-CBE3-7B63-96F6B9DB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1444-B782-3EDE-A470-F33C9830C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7CBD1-635E-86B0-A94B-5334F32E5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A2F68-27B2-07E8-7FF5-F2235F350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C8D43-40A2-D887-D89E-2637D2303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98D23-351D-3E24-1910-0B478714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FA912-2087-0A59-0038-2D2D78B7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BE8E5-6FE9-FB90-F367-15A30184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CFF6-0105-DC13-BE8A-5142745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EBE67-DC28-015C-3370-F021EC89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20755-AF18-C0A1-B7F8-A833D752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A62B2-A8E2-2C40-31F5-3C3D5403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F851B-0FA3-0988-9223-A2CA889B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C102D-4BC2-3BAB-AF2B-DF1613D8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B07B-24F5-FBA8-C5B7-904F8074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2C2-761F-D667-50C5-EC457FCD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829B-B650-A138-F090-0F409F79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81FF3-372A-B6E3-528C-C616F921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B44BD-E58E-C9AC-ECFD-B9F0B8D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415-828F-2CD9-D652-264A32D8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7A734-FFA7-9E77-7BE0-16005D78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6418-9BD0-C101-AC2A-903872CF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83588-1717-9246-4814-78F74000D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36B5-2D47-AECE-6EB8-2A928F747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C129-955F-ADC2-ABB8-6EB49EAE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0CA6E-D1CF-0E33-3ADB-70D58A3B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7013-88E5-CE80-916B-E53AEB82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0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644EF-FBC7-076D-B526-BDB261DA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BACC-04D4-391C-E159-12B2C9D0F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974D0-4E25-340D-578D-A05B60DC1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0D63A-DA49-433D-842E-4E31A906C097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9B624-1E3D-DAE0-D215-B9C37484C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B11DF-CBBE-13F1-D813-8A0C1EBE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1976D2"/>
            </a:gs>
            <a:gs pos="83000">
              <a:srgbClr val="1976D2"/>
            </a:gs>
            <a:gs pos="100000">
              <a:srgbClr val="1976D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7229-A261-3DD3-805C-63D1AAA1C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Recipe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A529F-9296-9942-D604-2AE16415F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5221" y="3602038"/>
            <a:ext cx="3661558" cy="4751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INTEGRATED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07F9A-8FEA-4029-499D-4F3207BB90C4}"/>
              </a:ext>
            </a:extLst>
          </p:cNvPr>
          <p:cNvSpPr txBox="1"/>
          <p:nvPr/>
        </p:nvSpPr>
        <p:spPr>
          <a:xfrm>
            <a:off x="237507" y="5977102"/>
            <a:ext cx="391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Jonas De Gent</a:t>
            </a:r>
          </a:p>
          <a:p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Syntra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Webdevelopment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6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8355"/>
            <a:ext cx="8511640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Gewerkt</a:t>
            </a:r>
            <a:r>
              <a:rPr lang="en-US" dirty="0"/>
              <a:t> met 1 simple main page </a:t>
            </a:r>
            <a:r>
              <a:rPr lang="en-US" dirty="0" err="1"/>
              <a:t>waar</a:t>
            </a:r>
            <a:r>
              <a:rPr lang="en-US" dirty="0"/>
              <a:t> alle recipes in </a:t>
            </a:r>
            <a:r>
              <a:rPr lang="en-US" dirty="0" err="1"/>
              <a:t>een</a:t>
            </a:r>
            <a:r>
              <a:rPr lang="en-US" dirty="0"/>
              <a:t> grid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getoond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hand van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recipeCard</a:t>
            </a:r>
            <a:r>
              <a:rPr lang="en-US" dirty="0"/>
              <a:t>” component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Onderaan</a:t>
            </a:r>
            <a:r>
              <a:rPr lang="en-US" dirty="0"/>
              <a:t> </a:t>
            </a:r>
            <a:r>
              <a:rPr lang="en-US" dirty="0" err="1"/>
              <a:t>bevindt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“+” button die je </a:t>
            </a:r>
            <a:r>
              <a:rPr lang="en-US" dirty="0" err="1"/>
              <a:t>naar</a:t>
            </a:r>
            <a:r>
              <a:rPr lang="en-US" dirty="0"/>
              <a:t> het “</a:t>
            </a:r>
            <a:r>
              <a:rPr lang="en-US" dirty="0" err="1"/>
              <a:t>addRecipeForm</a:t>
            </a:r>
            <a:r>
              <a:rPr lang="en-US" dirty="0"/>
              <a:t>” </a:t>
            </a:r>
            <a:r>
              <a:rPr lang="en-US" dirty="0" err="1"/>
              <a:t>leidt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6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10" y="586794"/>
            <a:ext cx="1028897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only play the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Cards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you’re dealt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10" y="2027502"/>
            <a:ext cx="9376064" cy="32847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Cards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met </a:t>
            </a:r>
            <a:r>
              <a:rPr lang="en-US" dirty="0" err="1"/>
              <a:t>behulp</a:t>
            </a:r>
            <a:r>
              <a:rPr lang="en-US" dirty="0"/>
              <a:t> van Material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Bevat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favorite </a:t>
            </a:r>
            <a:r>
              <a:rPr lang="en-US" dirty="0" err="1"/>
              <a:t>icoontje</a:t>
            </a:r>
            <a:r>
              <a:rPr lang="en-US" dirty="0"/>
              <a:t>, </a:t>
            </a:r>
            <a:r>
              <a:rPr lang="en-US" dirty="0" err="1"/>
              <a:t>elke</a:t>
            </a:r>
            <a:r>
              <a:rPr lang="en-US" dirty="0"/>
              <a:t> user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recept</a:t>
            </a:r>
            <a:r>
              <a:rPr lang="en-US" dirty="0"/>
              <a:t> “</a:t>
            </a:r>
            <a:r>
              <a:rPr lang="en-US" dirty="0" err="1"/>
              <a:t>favorisen</a:t>
            </a:r>
            <a:r>
              <a:rPr lang="en-US" dirty="0"/>
              <a:t>”, </a:t>
            </a:r>
            <a:r>
              <a:rPr lang="en-US" dirty="0" err="1"/>
              <a:t>wordt</a:t>
            </a:r>
            <a:r>
              <a:rPr lang="en-US" dirty="0"/>
              <a:t> apart </a:t>
            </a:r>
            <a:r>
              <a:rPr lang="en-US" dirty="0" err="1"/>
              <a:t>opgeslagen</a:t>
            </a:r>
            <a:r>
              <a:rPr lang="en-US" dirty="0"/>
              <a:t> in de database </a:t>
            </a:r>
            <a:r>
              <a:rPr lang="en-US" dirty="0" err="1"/>
              <a:t>bij</a:t>
            </a:r>
            <a:r>
              <a:rPr lang="en-US" dirty="0"/>
              <a:t> de user.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recept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createdBy</a:t>
            </a:r>
            <a:r>
              <a:rPr lang="en-US" dirty="0"/>
              <a:t>” in de database, </a:t>
            </a:r>
            <a:r>
              <a:rPr lang="en-US" dirty="0" err="1"/>
              <a:t>enkel</a:t>
            </a:r>
            <a:r>
              <a:rPr lang="en-US" dirty="0"/>
              <a:t> die </a:t>
            </a:r>
            <a:r>
              <a:rPr lang="en-US" dirty="0" err="1"/>
              <a:t>recepten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verwijderd</a:t>
            </a:r>
            <a:r>
              <a:rPr lang="en-US" dirty="0"/>
              <a:t> of </a:t>
            </a:r>
            <a:r>
              <a:rPr lang="en-US" dirty="0" err="1"/>
              <a:t>bewerkt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De “3 dots” </a:t>
            </a:r>
            <a:r>
              <a:rPr lang="en-US" dirty="0" err="1"/>
              <a:t>zijn</a:t>
            </a:r>
            <a:r>
              <a:rPr lang="en-US" dirty="0"/>
              <a:t> dan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zichtbaar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9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It’s all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8355"/>
            <a:ext cx="8511640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Detail pagina per </a:t>
            </a:r>
            <a:r>
              <a:rPr lang="en-US" dirty="0" err="1"/>
              <a:t>recept</a:t>
            </a:r>
            <a:r>
              <a:rPr lang="en-US" dirty="0"/>
              <a:t> </a:t>
            </a:r>
            <a:r>
              <a:rPr lang="en-US" dirty="0" err="1"/>
              <a:t>omvat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over </a:t>
            </a:r>
            <a:r>
              <a:rPr lang="en-US" dirty="0" err="1"/>
              <a:t>allergenen</a:t>
            </a:r>
            <a:r>
              <a:rPr lang="en-US" dirty="0"/>
              <a:t>, </a:t>
            </a:r>
            <a:r>
              <a:rPr lang="en-US" dirty="0" err="1"/>
              <a:t>ingrediënten</a:t>
            </a:r>
            <a:r>
              <a:rPr lang="en-US" dirty="0"/>
              <a:t>, de </a:t>
            </a:r>
            <a:r>
              <a:rPr lang="en-US" dirty="0" err="1"/>
              <a:t>stappen</a:t>
            </a:r>
            <a:r>
              <a:rPr lang="en-US" dirty="0"/>
              <a:t> om het </a:t>
            </a:r>
            <a:r>
              <a:rPr lang="en-US" dirty="0" err="1"/>
              <a:t>gerecht</a:t>
            </a:r>
            <a:r>
              <a:rPr lang="en-US" dirty="0"/>
              <a:t> </a:t>
            </a:r>
            <a:r>
              <a:rPr lang="en-US" dirty="0" err="1"/>
              <a:t>klaar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Ingrediënten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uitgeprint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MUI maar CSS</a:t>
            </a:r>
          </a:p>
        </p:txBody>
      </p:sp>
    </p:spTree>
    <p:extLst>
      <p:ext uri="{BB962C8B-B14F-4D97-AF65-F5344CB8AC3E}">
        <p14:creationId xmlns:p14="http://schemas.microsoft.com/office/powerpoint/2010/main" val="293895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42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Recipe for disaster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6461"/>
            <a:ext cx="9208326" cy="36093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addRecipeForm</a:t>
            </a:r>
            <a:r>
              <a:rPr lang="en-US" dirty="0"/>
              <a:t> is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</a:t>
            </a:r>
            <a:r>
              <a:rPr lang="en-US" dirty="0" err="1"/>
              <a:t>opgebouwd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MUI </a:t>
            </a:r>
            <a:r>
              <a:rPr lang="en-US" dirty="0" err="1"/>
              <a:t>componenten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Grootste</a:t>
            </a:r>
            <a:r>
              <a:rPr lang="en-US" dirty="0"/>
              <a:t> </a:t>
            </a:r>
            <a:r>
              <a:rPr lang="en-US" dirty="0" err="1"/>
              <a:t>struikelblokken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nested components,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even </a:t>
            </a:r>
            <a:r>
              <a:rPr lang="en-US" dirty="0" err="1"/>
              <a:t>duidelijk</a:t>
            </a:r>
            <a:r>
              <a:rPr lang="en-US" dirty="0"/>
              <a:t> in de </a:t>
            </a:r>
            <a:r>
              <a:rPr lang="en-US" dirty="0" err="1"/>
              <a:t>documentatie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sommige</a:t>
            </a:r>
            <a:r>
              <a:rPr lang="en-US" dirty="0"/>
              <a:t> </a:t>
            </a:r>
            <a:r>
              <a:rPr lang="en-US" dirty="0" err="1"/>
              <a:t>keuze-mogelijkheden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kwamen</a:t>
            </a:r>
            <a:r>
              <a:rPr lang="en-US" dirty="0"/>
              <a:t>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editRecipeForm</a:t>
            </a:r>
            <a:r>
              <a:rPr lang="en-US" dirty="0"/>
              <a:t> </a:t>
            </a:r>
            <a:r>
              <a:rPr lang="en-US" dirty="0" err="1"/>
              <a:t>bleek</a:t>
            </a:r>
            <a:r>
              <a:rPr lang="en-US" dirty="0"/>
              <a:t> de </a:t>
            </a:r>
            <a:r>
              <a:rPr lang="en-US" dirty="0" err="1"/>
              <a:t>taaiste</a:t>
            </a:r>
            <a:r>
              <a:rPr lang="en-US" dirty="0"/>
              <a:t> component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het pre-</a:t>
            </a:r>
            <a:r>
              <a:rPr lang="en-US" dirty="0" err="1"/>
              <a:t>populaten</a:t>
            </a:r>
            <a:r>
              <a:rPr lang="en-US" dirty="0"/>
              <a:t> van de form was knap </a:t>
            </a:r>
            <a:r>
              <a:rPr lang="en-US" dirty="0" err="1"/>
              <a:t>lastig</a:t>
            </a:r>
            <a:r>
              <a:rPr lang="en-US" dirty="0"/>
              <a:t> (thanks Brecht)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6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928" y="1037606"/>
            <a:ext cx="4106141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Cava met U?</a:t>
            </a:r>
          </a:p>
        </p:txBody>
      </p:sp>
      <p:pic>
        <p:nvPicPr>
          <p:cNvPr id="7" name="Picture 6" descr="A picture containing indoor, person, wall, computer&#10;&#10;Description automatically generated">
            <a:extLst>
              <a:ext uri="{FF2B5EF4-FFF2-40B4-BE49-F238E27FC236}">
                <a16:creationId xmlns:a16="http://schemas.microsoft.com/office/drawing/2014/main" id="{4B9BB3E6-414A-534F-CCE3-865D2990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211430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666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8887"/>
            <a:ext cx="10609613" cy="1325564"/>
          </a:xfrm>
        </p:spPr>
        <p:txBody>
          <a:bodyPr numCol="2"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Achteraf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‘t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makkelijker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praten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274"/>
            <a:ext cx="9259784" cy="3609318"/>
          </a:xfrm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is the shit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Aparte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componenten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samenbrengen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zweten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wat je 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bij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soort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opdrachten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minder bang van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reducer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mijn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oefening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opnieuw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doen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1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04" y="2400496"/>
            <a:ext cx="5887192" cy="2057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Er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goed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nieuws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en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er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slecht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nieuws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001869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04" y="1475643"/>
            <a:ext cx="5887192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alles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gelukt</a:t>
            </a:r>
            <a:endParaRPr lang="en-US" sz="4800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erson sleeping with his head on his hand&#10;&#10;Description automatically generated with low confidence">
            <a:extLst>
              <a:ext uri="{FF2B5EF4-FFF2-40B4-BE49-F238E27FC236}">
                <a16:creationId xmlns:a16="http://schemas.microsoft.com/office/drawing/2014/main" id="{AB7B5050-63E1-6D51-09DE-344E4CEF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523905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5044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995" y="1475643"/>
            <a:ext cx="6476011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Wat is er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gelukt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29850F-57D6-63C3-5982-D7D11F3B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72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941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97CC-7478-1D3E-6B09-56035A2A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heb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C26B-710F-762A-BD04-66CD3FB4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473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Firestore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Authentication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React router v6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React hook 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Netlify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Shitload of YouTube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UDEMY</a:t>
            </a:r>
          </a:p>
        </p:txBody>
      </p:sp>
    </p:spTree>
    <p:extLst>
      <p:ext uri="{BB962C8B-B14F-4D97-AF65-F5344CB8AC3E}">
        <p14:creationId xmlns:p14="http://schemas.microsoft.com/office/powerpoint/2010/main" val="32100863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225"/>
            <a:ext cx="10515600" cy="1325563"/>
          </a:xfrm>
        </p:spPr>
        <p:txBody>
          <a:bodyPr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NOOIT MEER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3767"/>
            <a:ext cx="7664532" cy="24613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styling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Lastige</a:t>
            </a:r>
            <a:r>
              <a:rPr lang="en-US" dirty="0"/>
              <a:t> </a:t>
            </a:r>
            <a:r>
              <a:rPr lang="en-US" dirty="0" err="1"/>
              <a:t>uitzonderingen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Saaie</a:t>
            </a:r>
            <a:r>
              <a:rPr lang="en-US" dirty="0"/>
              <a:t> look?</a:t>
            </a:r>
          </a:p>
        </p:txBody>
      </p:sp>
    </p:spTree>
    <p:extLst>
      <p:ext uri="{BB962C8B-B14F-4D97-AF65-F5344CB8AC3E}">
        <p14:creationId xmlns:p14="http://schemas.microsoft.com/office/powerpoint/2010/main" val="184137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468096" cy="1325564"/>
          </a:xfrm>
        </p:spPr>
        <p:txBody>
          <a:bodyPr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wel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Material 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8355"/>
            <a:ext cx="8721437" cy="17448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Mooie</a:t>
            </a:r>
            <a:r>
              <a:rPr lang="en-US" dirty="0"/>
              <a:t> </a:t>
            </a:r>
            <a:r>
              <a:rPr lang="en-US" dirty="0" err="1"/>
              <a:t>kant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klare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voorbeelden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Relatief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implementatie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Material Design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duidelijke</a:t>
            </a:r>
            <a:r>
              <a:rPr lang="en-US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12919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Stop! It’s reducing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8355"/>
            <a:ext cx="9509167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Gebruik</a:t>
            </a:r>
            <a:r>
              <a:rPr lang="en-US" dirty="0"/>
              <a:t> van </a:t>
            </a:r>
            <a:r>
              <a:rPr lang="en-US" dirty="0" err="1"/>
              <a:t>useReducer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context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Firebase authentication met e-mail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paswoord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Custom hooks “</a:t>
            </a:r>
            <a:r>
              <a:rPr lang="en-US" dirty="0" err="1"/>
              <a:t>useLogin</a:t>
            </a:r>
            <a:r>
              <a:rPr lang="en-US" dirty="0"/>
              <a:t>”, “</a:t>
            </a:r>
            <a:r>
              <a:rPr lang="en-US" dirty="0" err="1"/>
              <a:t>useLogout</a:t>
            </a:r>
            <a:r>
              <a:rPr lang="en-US" dirty="0"/>
              <a:t>”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useSignup</a:t>
            </a:r>
            <a:r>
              <a:rPr lang="en-US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useAuthContext</a:t>
            </a:r>
            <a:r>
              <a:rPr lang="en-US" dirty="0"/>
              <a:t> </a:t>
            </a:r>
            <a:r>
              <a:rPr lang="en-US" dirty="0" err="1"/>
              <a:t>omvat</a:t>
            </a:r>
            <a:r>
              <a:rPr lang="en-US" dirty="0"/>
              <a:t> de hele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samen</a:t>
            </a:r>
            <a:r>
              <a:rPr lang="en-US" dirty="0"/>
              <a:t> met react-router-v6 </a:t>
            </a:r>
            <a:r>
              <a:rPr lang="en-US" dirty="0" err="1"/>
              <a:t>voor</a:t>
            </a:r>
            <a:r>
              <a:rPr lang="en-US" dirty="0"/>
              <a:t> protected routes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8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Dashboard / Header /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TitleBar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8355"/>
            <a:ext cx="8994569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Gekozen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header </a:t>
            </a: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kan</a:t>
            </a:r>
            <a:r>
              <a:rPr lang="en-US" dirty="0"/>
              <a:t> in-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uitloggen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Breadcrumbs met </a:t>
            </a:r>
            <a:r>
              <a:rPr lang="en-US" dirty="0" err="1"/>
              <a:t>behulp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Material UI component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74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420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Wingdings</vt:lpstr>
      <vt:lpstr>Office Theme</vt:lpstr>
      <vt:lpstr>Recipe app</vt:lpstr>
      <vt:lpstr>PowerPoint Presentation</vt:lpstr>
      <vt:lpstr>PowerPoint Presentation</vt:lpstr>
      <vt:lpstr>PowerPoint Presentation</vt:lpstr>
      <vt:lpstr>Wat heb ik gebruikt?</vt:lpstr>
      <vt:lpstr>Waarom NOOIT MEER Material UI?</vt:lpstr>
      <vt:lpstr>Waarom dan wel Material UI?</vt:lpstr>
      <vt:lpstr>Stop! It’s reducing time!</vt:lpstr>
      <vt:lpstr>Dashboard / Header / TitleBar</vt:lpstr>
      <vt:lpstr>Main page</vt:lpstr>
      <vt:lpstr>You only play the Cards you’re dealt</vt:lpstr>
      <vt:lpstr>It’s all in the details</vt:lpstr>
      <vt:lpstr>Recipe for disaster</vt:lpstr>
      <vt:lpstr>PowerPoint Presentation</vt:lpstr>
      <vt:lpstr>Achteraf is ‘t makkelijker praten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app</dc:title>
  <dc:creator>Jonas De Gent</dc:creator>
  <cp:lastModifiedBy>Jonas De Gent</cp:lastModifiedBy>
  <cp:revision>9</cp:revision>
  <dcterms:created xsi:type="dcterms:W3CDTF">2022-06-28T11:10:35Z</dcterms:created>
  <dcterms:modified xsi:type="dcterms:W3CDTF">2022-06-28T18:59:33Z</dcterms:modified>
</cp:coreProperties>
</file>